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58" r:id="rId4"/>
    <p:sldId id="261" r:id="rId5"/>
    <p:sldId id="265" r:id="rId6"/>
    <p:sldId id="259" r:id="rId7"/>
    <p:sldId id="266" r:id="rId8"/>
    <p:sldId id="26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1027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iFH8 Drone vest add-on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723888" y="5215301"/>
            <a:ext cx="2286000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80BFC-D925-BFE7-E17A-479BED1B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0D14-BB7E-905E-5987-2354B2683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3" y="22836"/>
            <a:ext cx="7745200" cy="763600"/>
          </a:xfrm>
        </p:spPr>
        <p:txBody>
          <a:bodyPr/>
          <a:lstStyle/>
          <a:p>
            <a:pPr algn="l"/>
            <a:r>
              <a:rPr lang="en-US" u="sng" dirty="0"/>
              <a:t>Solution</a:t>
            </a:r>
          </a:p>
        </p:txBody>
      </p:sp>
      <p:pic>
        <p:nvPicPr>
          <p:cNvPr id="6" name="Picture 5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2CD0CE57-1863-516F-0E5D-DCF0451D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" y="828040"/>
            <a:ext cx="3241040" cy="4861560"/>
          </a:xfrm>
          <a:prstGeom prst="rect">
            <a:avLst/>
          </a:prstGeom>
        </p:spPr>
      </p:pic>
      <p:pic>
        <p:nvPicPr>
          <p:cNvPr id="8" name="Picture 7" descr="A person wearing a military uniform&#10;&#10;AI-generated content may be incorrect.">
            <a:extLst>
              <a:ext uri="{FF2B5EF4-FFF2-40B4-BE49-F238E27FC236}">
                <a16:creationId xmlns:a16="http://schemas.microsoft.com/office/drawing/2014/main" id="{08CB381E-B132-082A-D8F6-D55C32043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61" y="828040"/>
            <a:ext cx="3241040" cy="486156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E498E37-D96E-C5F1-A7CE-E1764176A9DA}"/>
              </a:ext>
            </a:extLst>
          </p:cNvPr>
          <p:cNvSpPr txBox="1">
            <a:spLocks/>
          </p:cNvSpPr>
          <p:nvPr/>
        </p:nvSpPr>
        <p:spPr>
          <a:xfrm>
            <a:off x="6700501" y="828040"/>
            <a:ext cx="5056673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/>
            <a:r>
              <a:rPr lang="en-US" sz="2400" dirty="0">
                <a:solidFill>
                  <a:schemeClr val="bg1"/>
                </a:solidFill>
              </a:rPr>
              <a:t>A lightweight sound-based add-on that identifies drones based on their unique sound profile and using 4 synchronized microphones to pinpoint the exact direction the drone is coming and notifies the soldier through the communication system in their helmets.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B8CE4-3C19-7F89-595A-EDED69BAB88D}"/>
              </a:ext>
            </a:extLst>
          </p:cNvPr>
          <p:cNvSpPr txBox="1">
            <a:spLocks/>
          </p:cNvSpPr>
          <p:nvPr/>
        </p:nvSpPr>
        <p:spPr>
          <a:xfrm>
            <a:off x="1346240" y="5689600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(All components are overexaggerated for clarity)</a:t>
            </a:r>
          </a:p>
        </p:txBody>
      </p:sp>
    </p:spTree>
    <p:extLst>
      <p:ext uri="{BB962C8B-B14F-4D97-AF65-F5344CB8AC3E}">
        <p14:creationId xmlns:p14="http://schemas.microsoft.com/office/powerpoint/2010/main" val="510500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160600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500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499" y="859675"/>
            <a:ext cx="5056673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Lightweight System (~90 g total)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Long Battery Life (~8 hours)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Efficient, Duty-Cycled Processing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Immediate Soldier Notification</a:t>
            </a:r>
          </a:p>
          <a:p>
            <a:pPr marL="482600" indent="-342900">
              <a:buFontTx/>
              <a:buChar char="-"/>
            </a:pPr>
            <a:r>
              <a:rPr lang="en-US" sz="2400" dirty="0"/>
              <a:t>Rugged and Modular Hardware</a:t>
            </a:r>
          </a:p>
        </p:txBody>
      </p:sp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337</Words>
  <Application>Microsoft Office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iFH8 Drone vest add-on</vt:lpstr>
      <vt:lpstr>Drones = Danger</vt:lpstr>
      <vt:lpstr>Solution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22</cp:revision>
  <dcterms:created xsi:type="dcterms:W3CDTF">2025-11-14T14:19:32Z</dcterms:created>
  <dcterms:modified xsi:type="dcterms:W3CDTF">2025-11-14T22:27:06Z</dcterms:modified>
</cp:coreProperties>
</file>

<file path=docProps/thumbnail.jpeg>
</file>